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 err="1"/>
              <a:t>Sentinel</a:t>
            </a:r>
            <a:r>
              <a:rPr lang="es-CL" dirty="0"/>
              <a:t> - Cambios Morfológicos y anomalías térmicas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1100" b="1" dirty="0"/>
              <a:t>No se registran cambios morfológicos ni anomalías térmicas desde imágenes </a:t>
            </a:r>
            <a:r>
              <a:rPr lang="es-MX" sz="1100" b="1" dirty="0" err="1"/>
              <a:t>Sentinel</a:t>
            </a:r>
            <a:r>
              <a:rPr lang="es-MX" sz="1100" b="1" dirty="0"/>
              <a:t> 2 L2A.</a:t>
            </a:r>
          </a:p>
          <a:p>
            <a:pPr algn="ctr"/>
            <a:r>
              <a:rPr lang="es-MX" sz="1100" b="1" dirty="0"/>
              <a:t>No se registran datos asociados a actividad superficial en volcán </a:t>
            </a:r>
            <a:r>
              <a:rPr lang="es-MX" sz="1100" b="1" dirty="0" err="1"/>
              <a:t>Tupungatito</a:t>
            </a:r>
            <a:r>
              <a:rPr lang="es-MX" sz="1100" b="1" dirty="0"/>
              <a:t> durante el mes de diciembre 2025</a:t>
            </a:r>
            <a:endParaRPr lang="es-CL" sz="1100" b="1" dirty="0"/>
          </a:p>
          <a:p>
            <a:pPr algn="ctr"/>
            <a:r>
              <a:rPr lang="es-MX" sz="1100" b="1" dirty="0"/>
              <a:t> </a:t>
            </a:r>
            <a:endParaRPr lang="es-CL" sz="11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color verdadero, Time Lapse 02 enero  03 febrero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Falso color, Time Lapse 02 enero  03 febrero 2026</a:t>
            </a:r>
          </a:p>
        </p:txBody>
      </p:sp>
      <p:pic>
        <p:nvPicPr>
          <p:cNvPr id="10" name="Picture 9" descr="Villarrica_RGB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  <p:pic>
        <p:nvPicPr>
          <p:cNvPr id="11" name="Picture 10" descr="Villarrica_Thermal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69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3</cp:revision>
  <dcterms:created xsi:type="dcterms:W3CDTF">2026-02-01T05:23:51Z</dcterms:created>
  <dcterms:modified xsi:type="dcterms:W3CDTF">2026-02-02T00:42:46Z</dcterms:modified>
</cp:coreProperties>
</file>

<file path=docProps/thumbnail.jpeg>
</file>